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95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  <p14:sldId id="295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2.png"/><Relationship Id="rId7" Type="http://schemas.openxmlformats.org/officeDocument/2006/relationships/image" Target="../media/image10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42.png"/><Relationship Id="rId5" Type="http://schemas.openxmlformats.org/officeDocument/2006/relationships/image" Target="../media/image100.png"/><Relationship Id="rId10" Type="http://schemas.openxmlformats.org/officeDocument/2006/relationships/image" Target="../media/image44.png"/><Relationship Id="rId4" Type="http://schemas.openxmlformats.org/officeDocument/2006/relationships/image" Target="../media/image113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076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554800" y="1414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6076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3602800" y="1414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326075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6650800" y="14140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612FFE-E5D7-099D-062D-1302668A4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9118601" y="326075"/>
            <a:ext cx="3073399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9640396" y="14140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3B178A-A554-0745-102E-005CA82C6E2E}"/>
              </a:ext>
            </a:extLst>
          </p:cNvPr>
          <p:cNvSpPr/>
          <p:nvPr/>
        </p:nvSpPr>
        <p:spPr>
          <a:xfrm>
            <a:off x="9940637" y="1123950"/>
            <a:ext cx="1794163" cy="771525"/>
          </a:xfrm>
          <a:custGeom>
            <a:avLst/>
            <a:gdLst>
              <a:gd name="connsiteX0" fmla="*/ 1981200 w 1981200"/>
              <a:gd name="connsiteY0" fmla="*/ 0 h 500063"/>
              <a:gd name="connsiteX1" fmla="*/ 1343025 w 1981200"/>
              <a:gd name="connsiteY1" fmla="*/ 76200 h 500063"/>
              <a:gd name="connsiteX2" fmla="*/ 809625 w 1981200"/>
              <a:gd name="connsiteY2" fmla="*/ 185738 h 500063"/>
              <a:gd name="connsiteX3" fmla="*/ 385763 w 1981200"/>
              <a:gd name="connsiteY3" fmla="*/ 328613 h 500063"/>
              <a:gd name="connsiteX4" fmla="*/ 0 w 1981200"/>
              <a:gd name="connsiteY4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500063">
                <a:moveTo>
                  <a:pt x="1981200" y="0"/>
                </a:moveTo>
                <a:cubicBezTo>
                  <a:pt x="1759743" y="22622"/>
                  <a:pt x="1538287" y="45244"/>
                  <a:pt x="1343025" y="76200"/>
                </a:cubicBezTo>
                <a:cubicBezTo>
                  <a:pt x="1147763" y="107156"/>
                  <a:pt x="969169" y="143669"/>
                  <a:pt x="809625" y="185738"/>
                </a:cubicBezTo>
                <a:cubicBezTo>
                  <a:pt x="650081" y="227807"/>
                  <a:pt x="520700" y="276226"/>
                  <a:pt x="385763" y="328613"/>
                </a:cubicBezTo>
                <a:cubicBezTo>
                  <a:pt x="250825" y="381001"/>
                  <a:pt x="73819" y="466726"/>
                  <a:pt x="0" y="50006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1CB0AEE-43B1-2D97-7788-DFD2073BB9F5}"/>
              </a:ext>
            </a:extLst>
          </p:cNvPr>
          <p:cNvSpPr/>
          <p:nvPr/>
        </p:nvSpPr>
        <p:spPr>
          <a:xfrm>
            <a:off x="3840818" y="2192007"/>
            <a:ext cx="1682697" cy="696196"/>
          </a:xfrm>
          <a:custGeom>
            <a:avLst/>
            <a:gdLst>
              <a:gd name="connsiteX0" fmla="*/ 1748117 w 1748117"/>
              <a:gd name="connsiteY0" fmla="*/ 0 h 779929"/>
              <a:gd name="connsiteX1" fmla="*/ 869576 w 1748117"/>
              <a:gd name="connsiteY1" fmla="*/ 179294 h 779929"/>
              <a:gd name="connsiteX2" fmla="*/ 0 w 1748117"/>
              <a:gd name="connsiteY2" fmla="*/ 779929 h 77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117" h="779929">
                <a:moveTo>
                  <a:pt x="1748117" y="0"/>
                </a:moveTo>
                <a:cubicBezTo>
                  <a:pt x="1454523" y="24653"/>
                  <a:pt x="1160929" y="49306"/>
                  <a:pt x="869576" y="179294"/>
                </a:cubicBezTo>
                <a:cubicBezTo>
                  <a:pt x="578223" y="309282"/>
                  <a:pt x="209176" y="639482"/>
                  <a:pt x="0" y="77992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711426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576945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90" y="788354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361584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84" y="788354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6638677" y="59212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518455" y="326542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79" y="3417441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3688624" y="324433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96" y="3429000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6681151" y="326542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9AF1F25-0DCC-5037-69CC-5D943E6C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9"/>
          <a:stretch/>
        </p:blipFill>
        <p:spPr bwMode="auto">
          <a:xfrm>
            <a:off x="9154308" y="3429000"/>
            <a:ext cx="3037692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D3D789-FC63-3CEA-579E-19249EC83DC1}"/>
              </a:ext>
            </a:extLst>
          </p:cNvPr>
          <p:cNvSpPr/>
          <p:nvPr/>
        </p:nvSpPr>
        <p:spPr>
          <a:xfrm>
            <a:off x="9852212" y="4408060"/>
            <a:ext cx="1981200" cy="500063"/>
          </a:xfrm>
          <a:custGeom>
            <a:avLst/>
            <a:gdLst>
              <a:gd name="connsiteX0" fmla="*/ 1981200 w 1981200"/>
              <a:gd name="connsiteY0" fmla="*/ 0 h 500063"/>
              <a:gd name="connsiteX1" fmla="*/ 1343025 w 1981200"/>
              <a:gd name="connsiteY1" fmla="*/ 76200 h 500063"/>
              <a:gd name="connsiteX2" fmla="*/ 809625 w 1981200"/>
              <a:gd name="connsiteY2" fmla="*/ 185738 h 500063"/>
              <a:gd name="connsiteX3" fmla="*/ 385763 w 1981200"/>
              <a:gd name="connsiteY3" fmla="*/ 328613 h 500063"/>
              <a:gd name="connsiteX4" fmla="*/ 0 w 1981200"/>
              <a:gd name="connsiteY4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500063">
                <a:moveTo>
                  <a:pt x="1981200" y="0"/>
                </a:moveTo>
                <a:cubicBezTo>
                  <a:pt x="1759743" y="22622"/>
                  <a:pt x="1538287" y="45244"/>
                  <a:pt x="1343025" y="76200"/>
                </a:cubicBezTo>
                <a:cubicBezTo>
                  <a:pt x="1147763" y="107156"/>
                  <a:pt x="969169" y="143669"/>
                  <a:pt x="809625" y="185738"/>
                </a:cubicBezTo>
                <a:cubicBezTo>
                  <a:pt x="650081" y="227807"/>
                  <a:pt x="520700" y="276226"/>
                  <a:pt x="385763" y="328613"/>
                </a:cubicBezTo>
                <a:cubicBezTo>
                  <a:pt x="250825" y="381001"/>
                  <a:pt x="73819" y="466726"/>
                  <a:pt x="0" y="50006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29D1F6-3ABA-2FD4-CCC8-82E5AE624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9167591" y="788354"/>
            <a:ext cx="3017649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9736067" y="6448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9698763" y="326542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BD349A-7B3F-9181-B180-667B63952816}"/>
              </a:ext>
            </a:extLst>
          </p:cNvPr>
          <p:cNvSpPr/>
          <p:nvPr/>
        </p:nvSpPr>
        <p:spPr>
          <a:xfrm>
            <a:off x="9852212" y="1639746"/>
            <a:ext cx="1981200" cy="500063"/>
          </a:xfrm>
          <a:custGeom>
            <a:avLst/>
            <a:gdLst>
              <a:gd name="connsiteX0" fmla="*/ 1981200 w 1981200"/>
              <a:gd name="connsiteY0" fmla="*/ 0 h 500063"/>
              <a:gd name="connsiteX1" fmla="*/ 1343025 w 1981200"/>
              <a:gd name="connsiteY1" fmla="*/ 76200 h 500063"/>
              <a:gd name="connsiteX2" fmla="*/ 809625 w 1981200"/>
              <a:gd name="connsiteY2" fmla="*/ 185738 h 500063"/>
              <a:gd name="connsiteX3" fmla="*/ 385763 w 1981200"/>
              <a:gd name="connsiteY3" fmla="*/ 328613 h 500063"/>
              <a:gd name="connsiteX4" fmla="*/ 0 w 1981200"/>
              <a:gd name="connsiteY4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500063">
                <a:moveTo>
                  <a:pt x="1981200" y="0"/>
                </a:moveTo>
                <a:cubicBezTo>
                  <a:pt x="1759743" y="22622"/>
                  <a:pt x="1538287" y="45244"/>
                  <a:pt x="1343025" y="76200"/>
                </a:cubicBezTo>
                <a:cubicBezTo>
                  <a:pt x="1147763" y="107156"/>
                  <a:pt x="969169" y="143669"/>
                  <a:pt x="809625" y="185738"/>
                </a:cubicBezTo>
                <a:cubicBezTo>
                  <a:pt x="650081" y="227807"/>
                  <a:pt x="520700" y="276226"/>
                  <a:pt x="385763" y="328613"/>
                </a:cubicBezTo>
                <a:cubicBezTo>
                  <a:pt x="250825" y="381001"/>
                  <a:pt x="73819" y="466726"/>
                  <a:pt x="0" y="50006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5531</TotalTime>
  <Words>417</Words>
  <Application>Microsoft Office PowerPoint</Application>
  <PresentationFormat>Widescreen</PresentationFormat>
  <Paragraphs>139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83</cp:revision>
  <dcterms:created xsi:type="dcterms:W3CDTF">2022-07-26T19:04:22Z</dcterms:created>
  <dcterms:modified xsi:type="dcterms:W3CDTF">2023-02-06T19:37:37Z</dcterms:modified>
</cp:coreProperties>
</file>